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71" r:id="rId3"/>
    <p:sldId id="269" r:id="rId4"/>
    <p:sldId id="272" r:id="rId5"/>
    <p:sldId id="263" r:id="rId6"/>
    <p:sldId id="274" r:id="rId7"/>
    <p:sldId id="264" r:id="rId8"/>
    <p:sldId id="266" r:id="rId9"/>
    <p:sldId id="273" r:id="rId10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86" autoAdjust="0"/>
    <p:restoredTop sz="94660"/>
  </p:normalViewPr>
  <p:slideViewPr>
    <p:cSldViewPr snapToGrid="0">
      <p:cViewPr>
        <p:scale>
          <a:sx n="80" d="100"/>
          <a:sy n="80" d="100"/>
        </p:scale>
        <p:origin x="55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22/09/2023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14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22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340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941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3.e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7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134970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2815" y="3269239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725" y="4397827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8962" y="735868"/>
            <a:ext cx="4879109" cy="113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Data Science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4765104" y="338284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10CC9-C7B2-F21C-90A1-ECA9BE19F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" y="304794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146" y="1545503"/>
            <a:ext cx="5997879" cy="3410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job experience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06" y="2025380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9409" y="2025380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429409" y="5656831"/>
            <a:ext cx="9047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368F5-6B48-79E8-DAB8-EFD435A16E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3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F011EF-041A-8C11-D815-DFAC04F5B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2" y="1829347"/>
            <a:ext cx="3199306" cy="31993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5752" y="1785666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0324" y="1318378"/>
            <a:ext cx="5047502" cy="2188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Professionals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231739" y="334674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A70E0-2CCA-D4EF-CE55-AFA03037D0D7}"/>
              </a:ext>
            </a:extLst>
          </p:cNvPr>
          <p:cNvSpPr/>
          <p:nvPr/>
        </p:nvSpPr>
        <p:spPr>
          <a:xfrm>
            <a:off x="4220324" y="3472495"/>
            <a:ext cx="5642762" cy="2188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D8968-4FD2-ACF5-2EEB-BBEF842A17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1274" y="2256128"/>
            <a:ext cx="5704726" cy="1881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Engineers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Doctors, Teachers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 &amp; Researchers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231739" y="292837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Aspects of Life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ED8C9-A4B5-98C3-6627-1DAE1861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4" y="1725941"/>
            <a:ext cx="3297898" cy="3260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63D3BD-D90C-7A05-375A-B066723859BC}"/>
              </a:ext>
            </a:extLst>
          </p:cNvPr>
          <p:cNvSpPr/>
          <p:nvPr/>
        </p:nvSpPr>
        <p:spPr>
          <a:xfrm>
            <a:off x="1203174" y="5351566"/>
            <a:ext cx="8274620" cy="61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7D4117-898F-1AAC-7DFF-D710FFB25C62}"/>
              </a:ext>
            </a:extLst>
          </p:cNvPr>
          <p:cNvSpPr/>
          <p:nvPr/>
        </p:nvSpPr>
        <p:spPr>
          <a:xfrm>
            <a:off x="418924" y="1725940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14A14-BD15-45D1-D990-BDEAC0EE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5787" y="5310984"/>
            <a:ext cx="880388" cy="842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45E35-C575-E1CD-0447-AC7F08263C70}"/>
              </a:ext>
            </a:extLst>
          </p:cNvPr>
          <p:cNvSpPr/>
          <p:nvPr/>
        </p:nvSpPr>
        <p:spPr>
          <a:xfrm>
            <a:off x="355787" y="5311626"/>
            <a:ext cx="885716" cy="84183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6CF469-FFFC-6457-B4BD-C3ECC56AE7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0114C2-452F-01BC-8854-AB4EBC9DB619}"/>
              </a:ext>
            </a:extLst>
          </p:cNvPr>
          <p:cNvSpPr/>
          <p:nvPr/>
        </p:nvSpPr>
        <p:spPr>
          <a:xfrm>
            <a:off x="3989981" y="3118589"/>
            <a:ext cx="2194560" cy="2194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64539" y="117986"/>
            <a:ext cx="556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Courses Offered</a:t>
            </a:r>
            <a:endParaRPr lang="en-US" sz="24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B418AF-E7F5-660B-3809-62764C7D4786}"/>
              </a:ext>
            </a:extLst>
          </p:cNvPr>
          <p:cNvSpPr/>
          <p:nvPr/>
        </p:nvSpPr>
        <p:spPr>
          <a:xfrm>
            <a:off x="1206185" y="2416317"/>
            <a:ext cx="2493818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Beginners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Chat GPT &amp; Other AI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LLM &amp; GAN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Ethical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Project Mgmt. &amp; Structuring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Advanced Excel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792D56-46F7-6C62-6859-05562C0DAB8B}"/>
              </a:ext>
            </a:extLst>
          </p:cNvPr>
          <p:cNvSpPr/>
          <p:nvPr/>
        </p:nvSpPr>
        <p:spPr>
          <a:xfrm>
            <a:off x="6504483" y="2361891"/>
            <a:ext cx="2493818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Science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Python for AI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Analytics &amp; Visualization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Maths for AI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Science Fundamentals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E2AE-223E-7BE7-09B7-62E3D0A07B80}"/>
              </a:ext>
            </a:extLst>
          </p:cNvPr>
          <p:cNvSpPr/>
          <p:nvPr/>
        </p:nvSpPr>
        <p:spPr>
          <a:xfrm>
            <a:off x="1206185" y="4652522"/>
            <a:ext cx="2493818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Neural Network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Deep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Optimizing  &amp; Tuning Network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Structuring ML Projects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3834F-C911-C80C-BCAD-9DC2FF88A875}"/>
              </a:ext>
            </a:extLst>
          </p:cNvPr>
          <p:cNvSpPr/>
          <p:nvPr/>
        </p:nvSpPr>
        <p:spPr>
          <a:xfrm>
            <a:off x="1383856" y="919118"/>
            <a:ext cx="7381117" cy="10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 per course: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3 months (2 classes of 2 hours per week) </a:t>
            </a: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 per course:                                               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 G.S.T.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032" name="Picture 8" descr="What is the AI brain drain? - TechTalks">
            <a:extLst>
              <a:ext uri="{FF2B5EF4-FFF2-40B4-BE49-F238E27FC236}">
                <a16:creationId xmlns:a16="http://schemas.microsoft.com/office/drawing/2014/main" id="{FBC87834-3635-7149-BC5C-9AB90F8A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981" y="3616969"/>
            <a:ext cx="2155835" cy="119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696178-DDE8-ACAA-4897-5236AB382651}"/>
              </a:ext>
            </a:extLst>
          </p:cNvPr>
          <p:cNvSpPr/>
          <p:nvPr/>
        </p:nvSpPr>
        <p:spPr>
          <a:xfrm>
            <a:off x="3989979" y="3090452"/>
            <a:ext cx="2194561" cy="227847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7D2737-763F-F71C-B3E5-F8F0E3890D38}"/>
              </a:ext>
            </a:extLst>
          </p:cNvPr>
          <p:cNvSpPr/>
          <p:nvPr/>
        </p:nvSpPr>
        <p:spPr>
          <a:xfrm>
            <a:off x="6504483" y="4702080"/>
            <a:ext cx="2493818" cy="14134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NLP Engineer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NLP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GAN &amp; LLM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 &amp; 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3" name="Star: 32 Points 2">
            <a:extLst>
              <a:ext uri="{FF2B5EF4-FFF2-40B4-BE49-F238E27FC236}">
                <a16:creationId xmlns:a16="http://schemas.microsoft.com/office/drawing/2014/main" id="{8B25F4F8-9DCA-7BCC-A380-4D7089BBE113}"/>
              </a:ext>
            </a:extLst>
          </p:cNvPr>
          <p:cNvSpPr/>
          <p:nvPr/>
        </p:nvSpPr>
        <p:spPr>
          <a:xfrm rot="21330240">
            <a:off x="4462817" y="1247674"/>
            <a:ext cx="2257866" cy="1314449"/>
          </a:xfrm>
          <a:prstGeom prst="star32">
            <a:avLst/>
          </a:prstGeom>
          <a:solidFill>
            <a:srgbClr val="FFFF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₹18,000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₹9,000 </a:t>
            </a:r>
            <a:r>
              <a:rPr lang="en-US" sz="1400" b="1" cap="small" dirty="0">
                <a:solidFill>
                  <a:srgbClr val="FF0000"/>
                </a:solidFill>
                <a:latin typeface="Oxygen" panose="02000503000000000000" pitchFamily="2" charset="0"/>
              </a:rPr>
              <a:t>50% Off</a:t>
            </a:r>
            <a:endParaRPr lang="en-US" b="1" cap="small" dirty="0">
              <a:solidFill>
                <a:srgbClr val="FF0000"/>
              </a:solidFill>
              <a:latin typeface="Oxygen" panose="02000503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A479CD-E445-98F9-E906-849653D08F26}"/>
              </a:ext>
            </a:extLst>
          </p:cNvPr>
          <p:cNvCxnSpPr>
            <a:cxnSpLocks/>
          </p:cNvCxnSpPr>
          <p:nvPr/>
        </p:nvCxnSpPr>
        <p:spPr>
          <a:xfrm rot="21330240">
            <a:off x="5267071" y="1622026"/>
            <a:ext cx="6493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9DF532-DB65-A7C3-3874-6B0D1B6503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88898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F5E1A54-58D3-5068-67DA-B6E9D7C4F8DD}"/>
              </a:ext>
            </a:extLst>
          </p:cNvPr>
          <p:cNvSpPr/>
          <p:nvPr/>
        </p:nvSpPr>
        <p:spPr>
          <a:xfrm>
            <a:off x="3885661" y="2505851"/>
            <a:ext cx="2103120" cy="2103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F2EBE9-3A7D-B2F0-A035-277D4019B198}"/>
              </a:ext>
            </a:extLst>
          </p:cNvPr>
          <p:cNvSpPr/>
          <p:nvPr/>
        </p:nvSpPr>
        <p:spPr>
          <a:xfrm>
            <a:off x="337198" y="2707273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Medical Engineering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Diagnosis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Prognosis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Treatment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DCD47C-624E-F14C-9537-0DAC33233023}"/>
              </a:ext>
            </a:extLst>
          </p:cNvPr>
          <p:cNvSpPr/>
          <p:nvPr/>
        </p:nvSpPr>
        <p:spPr>
          <a:xfrm>
            <a:off x="1616427" y="4788234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Senior Developer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Git Hub &amp; Jira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Business Intelligence &amp; DevOps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Optimizing Neural Networks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Structuring ML Projects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ML Ops &amp; AWS AI/ML Services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Interview Prep &amp; Project Work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B80D29-D4AE-24AE-7A86-384DF1158807}"/>
              </a:ext>
            </a:extLst>
          </p:cNvPr>
          <p:cNvSpPr/>
          <p:nvPr/>
        </p:nvSpPr>
        <p:spPr>
          <a:xfrm>
            <a:off x="5272054" y="4788234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IoT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Arduino, Raspberry Pi etc.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Sensor &amp; network design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&amp; knowledge management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Understanding IoT architecture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IoT security &amp; Industry 4.0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7BAF-802D-4DB3-6BED-760840436C37}"/>
              </a:ext>
            </a:extLst>
          </p:cNvPr>
          <p:cNvSpPr txBox="1"/>
          <p:nvPr/>
        </p:nvSpPr>
        <p:spPr>
          <a:xfrm>
            <a:off x="2139743" y="69969"/>
            <a:ext cx="556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Courses Offered</a:t>
            </a:r>
            <a:endParaRPr lang="en-US" sz="24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B46874-248C-FED5-51B5-A38EEA2A73A3}"/>
              </a:ext>
            </a:extLst>
          </p:cNvPr>
          <p:cNvSpPr/>
          <p:nvPr/>
        </p:nvSpPr>
        <p:spPr>
          <a:xfrm>
            <a:off x="3444240" y="882848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Computer Vision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CNN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Sequence Models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Open CV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 &amp; 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6C0350-99BC-CC90-7FA3-5D14CF946754}"/>
              </a:ext>
            </a:extLst>
          </p:cNvPr>
          <p:cNvSpPr/>
          <p:nvPr/>
        </p:nvSpPr>
        <p:spPr>
          <a:xfrm>
            <a:off x="6551282" y="2707273"/>
            <a:ext cx="3017520" cy="1463040"/>
          </a:xfrm>
          <a:prstGeom prst="roundRect">
            <a:avLst>
              <a:gd name="adj" fmla="val 1639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Audio DSP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DSP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E808A1-CDB7-EEA0-A024-7341DC700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512" y="2646923"/>
            <a:ext cx="1820975" cy="18209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7DCF0D-A5FD-71D6-31FB-F979CF5EF114}"/>
              </a:ext>
            </a:extLst>
          </p:cNvPr>
          <p:cNvSpPr/>
          <p:nvPr/>
        </p:nvSpPr>
        <p:spPr>
          <a:xfrm>
            <a:off x="3855718" y="2475906"/>
            <a:ext cx="2133063" cy="217346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93069-BCE6-237A-262D-1DAB435548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0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CEO &amp; AI Department Head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6035040" imgH="4663156" progId="Acrobat.Document.DC">
                  <p:embed/>
                </p:oleObj>
              </mc:Choice>
              <mc:Fallback>
                <p:oleObj name="Acrobat Document" r:id="rId5" imgW="6035040" imgH="4663156" progId="Acrobat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09763" y="-5345"/>
            <a:ext cx="715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Robotics &amp; IoT Department Head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81797" y="164813"/>
            <a:ext cx="694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rgbClr val="FF0000"/>
                </a:solidFill>
                <a:latin typeface="Oxygen" panose="02000503000000000000" pitchFamily="2" charset="0"/>
              </a:rPr>
              <a:t>Free Internship &amp; Job Experience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3989" y="5591957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C084B0-F9F9-6348-20B3-EEC7D1C115DA}"/>
              </a:ext>
            </a:extLst>
          </p:cNvPr>
          <p:cNvSpPr/>
          <p:nvPr/>
        </p:nvSpPr>
        <p:spPr>
          <a:xfrm>
            <a:off x="5350412" y="1558951"/>
            <a:ext cx="2942492" cy="1655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Live Project Training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Business Analysis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Design Thinking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Agile Project Management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Development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Interview Prep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Communications &amp; Grooming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0A76-850D-FDED-2711-E4F1A5FE59FC}"/>
              </a:ext>
            </a:extLst>
          </p:cNvPr>
          <p:cNvSpPr/>
          <p:nvPr/>
        </p:nvSpPr>
        <p:spPr>
          <a:xfrm>
            <a:off x="450273" y="4094601"/>
            <a:ext cx="9005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12 months (20 Hours per week)</a:t>
            </a: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Fees:                                                          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Upon successful completion of prerequisite courses.</a:t>
            </a: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                                Offer valid for registration within limited time only.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F37B7-FF52-BD87-5243-E2C48019D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28" y="1066654"/>
            <a:ext cx="2827672" cy="2827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D9CA93-FEDF-A08C-4797-9AC36E7AFBA1}"/>
              </a:ext>
            </a:extLst>
          </p:cNvPr>
          <p:cNvSpPr/>
          <p:nvPr/>
        </p:nvSpPr>
        <p:spPr>
          <a:xfrm>
            <a:off x="1609827" y="1066654"/>
            <a:ext cx="2827673" cy="291046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tar: 32 Points 2">
            <a:extLst>
              <a:ext uri="{FF2B5EF4-FFF2-40B4-BE49-F238E27FC236}">
                <a16:creationId xmlns:a16="http://schemas.microsoft.com/office/drawing/2014/main" id="{A1CEB744-544B-7118-80D5-106E711B2345}"/>
              </a:ext>
            </a:extLst>
          </p:cNvPr>
          <p:cNvSpPr/>
          <p:nvPr/>
        </p:nvSpPr>
        <p:spPr>
          <a:xfrm rot="21363470">
            <a:off x="1424872" y="4390562"/>
            <a:ext cx="2777320" cy="1729344"/>
          </a:xfrm>
          <a:prstGeom prst="star32">
            <a:avLst/>
          </a:prstGeom>
          <a:solidFill>
            <a:srgbClr val="A3E7FF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₹54,000 </a:t>
            </a:r>
            <a:r>
              <a:rPr lang="en-US" b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₹0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100%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b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Scholarship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325AA-A6D9-75BB-6D2F-662BF455E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E3700F-2C23-0551-AC56-7A49B9B1CE9B}"/>
              </a:ext>
            </a:extLst>
          </p:cNvPr>
          <p:cNvCxnSpPr>
            <a:cxnSpLocks/>
          </p:cNvCxnSpPr>
          <p:nvPr/>
        </p:nvCxnSpPr>
        <p:spPr>
          <a:xfrm rot="21363470">
            <a:off x="2320275" y="4932991"/>
            <a:ext cx="6493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0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5920</TotalTime>
  <Words>798</Words>
  <Application>Microsoft Office PowerPoint</Application>
  <PresentationFormat>A4 Paper (210x297 mm)</PresentationFormat>
  <Paragraphs>161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Anirban Chakrabarty</cp:lastModifiedBy>
  <cp:revision>299</cp:revision>
  <dcterms:created xsi:type="dcterms:W3CDTF">2023-06-17T16:41:07Z</dcterms:created>
  <dcterms:modified xsi:type="dcterms:W3CDTF">2023-09-22T16:28:59Z</dcterms:modified>
</cp:coreProperties>
</file>